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1" r:id="rId3"/>
    <p:sldId id="265" r:id="rId4"/>
    <p:sldId id="266" r:id="rId5"/>
    <p:sldId id="267" r:id="rId6"/>
    <p:sldId id="270" r:id="rId7"/>
    <p:sldId id="268" r:id="rId8"/>
    <p:sldId id="26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59B6BB-DE8B-41ED-B2BB-671193291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188189-09D3-4D0D-AEA5-FA2421E5D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5879-3907-472F-AED8-EAD996693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480A3D-AB2D-42EB-A499-AC1955587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67E95D-B9BA-4D43-9C2A-FA5DFC91A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63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EDA25-679B-425A-9140-644E51EF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78BD81-FADD-4633-8E1C-2822198D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7B0073-682F-4789-ADC2-8A5D875E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E984AC-9495-4992-9EDF-D7136B1F2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DD2EA4-CDD4-4DAE-B441-A42E0237E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544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930B3-2EA1-42C0-8BA5-F3AEA255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7542DC-110A-4624-ADFB-2DCD5E6DB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B28DB4-DB07-4FBC-A1BF-D4D0D53F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9655C4-FB05-4894-9068-788F0BA44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D1CFBC-5707-40D0-BCB0-E3397D829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64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53719-53CB-4A9A-89F3-4FC41BA36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9CFC22-408C-4E20-B59F-EE202A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EB3D26-37C4-4217-9D19-C86A952BA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AFE6A0-D01F-4F8F-8C55-459E246D2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57C21C-F6D4-4417-94E6-D788B9E69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D691BA-5983-4779-94FC-683F699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42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D5CA2-D88D-4E48-8317-46C2718A6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566DB0-A9AC-4FB6-9186-341A2D99C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211B01-90CE-45F9-88C9-4EA4CC1C2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C1D4B8-7331-4C63-A5F0-22810EB98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67480D-DB38-410F-AFE6-29FDA09AD8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1F2BA23-601C-40C7-984D-5B1483622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A8E1D1-BD4C-46FE-9321-0F1FD0860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4EF36B-EF00-45A3-8305-7C423011E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94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0FCD0-ECDF-4EF3-83E5-E4D38A254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C7A154D-92C0-4783-8E78-45519E18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AD583B3-8251-4441-A68D-3F524FD0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2959AE-7BEC-48A0-9AD1-72340287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464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0563D0-2B6B-44E5-905E-E1DCB4CFD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9342F8E-5E75-40B1-9A62-A004EB3B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11EAF77-4AC7-477C-AB9C-CA7899D3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83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53836-F3E0-4228-BD65-0B9D065EC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D3E115-C41B-49ED-A4A0-4BC432045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DB8A84-C160-49AB-9EC8-E16B9D53F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F08BBF-1ED6-467A-AAB1-0BDEF4164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B56F53-FF00-4726-ACED-C0927A50D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99ED37-7ED3-447F-9FE9-A5714933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33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9EA9D-8F27-41AB-840C-B94C73934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C4D2983-4892-4A34-A2F7-8F72A79824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3FCEA2-D374-4B38-B6B7-DD2C04A35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5E08BD-B8AC-46BB-A20D-559E080C7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309CEC-6C87-43CE-8A49-262DEAB6C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82B558-5416-481F-B9FF-4AED8C50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161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47643-F173-4D3B-856B-D871DD49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D60037-46EF-48F3-A523-43D352B46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0B7222-A98F-4FA4-901A-573221B42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2C5EC3-0670-47E2-8FC2-297AE21A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FF289A-EE87-4606-A2E5-9078FF73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643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F468581-0CD2-42CF-8229-C30F162D2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30F6CD5-EC42-41F4-B27B-FDEBFE6BA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3F2EAF-35FD-4DEA-9139-B9C01518C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C5DB7C-E865-416A-B3AC-2F975597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53D8C-EEBA-4840-8F52-129BCFC5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915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B9316-C3A4-4BCC-90E8-7FD966C9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362F52-7057-4A34-BA1A-0C855AC0E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3905B6-BB88-459C-A575-738025FEB5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FB2DF-8ADB-4D56-8973-C86141F1DDE8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B3E8FC-D515-4720-9A64-995908950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29747D-FF80-4D92-9C42-46DA8B403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1103C-F7DB-401C-A79B-DCDCC46744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9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75629-C14B-4381-85A3-C5A9CC0F0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Актуальность">
            <a:extLst>
              <a:ext uri="{FF2B5EF4-FFF2-40B4-BE49-F238E27FC236}">
                <a16:creationId xmlns:a16="http://schemas.microsoft.com/office/drawing/2014/main" id="{D1114CD6-02D3-432A-B349-3429700C48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872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12F1B-019B-40B3-B4DC-F6778D3D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6C64B8-E87D-4AE9-93B0-1620950BB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cf.ppt-online.org/files1/slide/1/1GkScgFQIfoKTJlzXNa9pZUO4xDjeqH0L3RmYVBbPn/slide-3.jpg">
            <a:extLst>
              <a:ext uri="{FF2B5EF4-FFF2-40B4-BE49-F238E27FC236}">
                <a16:creationId xmlns:a16="http://schemas.microsoft.com/office/drawing/2014/main" id="{7D5E5BBF-07A3-4145-A934-F82158689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59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287FC-EB80-41F9-86A1-8D0613FF8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663211-B0AB-41E3-B214-760C811E4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577D1F-4F7A-4420-9FD2-B93705457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9824" y="0"/>
            <a:ext cx="12461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1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6E697-782A-4F85-AF4E-32100424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F845ED-02EC-44BB-9FCE-C48835544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cf.ppt-online.org/files1/slide/1/1GkScgFQIfoKTJlzXNa9pZUO4xDjeqH0L3RmYVBbPn/slide-5.jpg">
            <a:extLst>
              <a:ext uri="{FF2B5EF4-FFF2-40B4-BE49-F238E27FC236}">
                <a16:creationId xmlns:a16="http://schemas.microsoft.com/office/drawing/2014/main" id="{C9F481D6-5A2B-4C75-AD6E-80970E83B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527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0E524-8DD2-4452-AD88-A188C6B88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58F3EE-FAD5-4BAA-878C-EF6E71A11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История развития биотехнологии">
            <a:extLst>
              <a:ext uri="{FF2B5EF4-FFF2-40B4-BE49-F238E27FC236}">
                <a16:creationId xmlns:a16="http://schemas.microsoft.com/office/drawing/2014/main" id="{6EFD4B40-E9C6-4218-AFAE-8DDA2B724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058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E5400-3995-40B3-A3CC-A8B724BA5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7C1623-AC59-46CB-BCEC-08763AB3E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Задачи биотехнологии">
            <a:extLst>
              <a:ext uri="{FF2B5EF4-FFF2-40B4-BE49-F238E27FC236}">
                <a16:creationId xmlns:a16="http://schemas.microsoft.com/office/drawing/2014/main" id="{B115269C-E1FB-4B33-A513-71439A8A3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62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49E3-4348-4535-9CCF-61B2AAE9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1A2E07-370C-45BE-B6B1-A0578C3D9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cf.ppt-online.org/files1/slide/1/1GkScgFQIfoKTJlzXNa9pZUO4xDjeqH0L3RmYVBbPn/slide-10.jpg">
            <a:extLst>
              <a:ext uri="{FF2B5EF4-FFF2-40B4-BE49-F238E27FC236}">
                <a16:creationId xmlns:a16="http://schemas.microsoft.com/office/drawing/2014/main" id="{7FE463FB-C198-4B05-91EB-43DECE4E8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47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7E7D7-108A-4BE2-8CA0-4EF3DB805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675DC-F1E6-465D-83B0-17DF92114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Направления в биотехнологии">
            <a:extLst>
              <a:ext uri="{FF2B5EF4-FFF2-40B4-BE49-F238E27FC236}">
                <a16:creationId xmlns:a16="http://schemas.microsoft.com/office/drawing/2014/main" id="{AE38B537-6568-4A8E-AF7B-D45EA5FC8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9685" y="0"/>
            <a:ext cx="126716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2570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2020-09-25T03:30:15Z</dcterms:created>
  <dcterms:modified xsi:type="dcterms:W3CDTF">2020-09-25T03:42:41Z</dcterms:modified>
</cp:coreProperties>
</file>